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0" r:id="rId3"/>
    <p:sldId id="291" r:id="rId4"/>
    <p:sldId id="288" r:id="rId5"/>
    <p:sldId id="257" r:id="rId6"/>
    <p:sldId id="29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7" r:id="rId15"/>
    <p:sldId id="266" r:id="rId16"/>
    <p:sldId id="278" r:id="rId17"/>
    <p:sldId id="267" r:id="rId18"/>
    <p:sldId id="279" r:id="rId19"/>
    <p:sldId id="269" r:id="rId20"/>
    <p:sldId id="280" r:id="rId21"/>
    <p:sldId id="276" r:id="rId22"/>
    <p:sldId id="293" r:id="rId23"/>
    <p:sldId id="281" r:id="rId24"/>
    <p:sldId id="270" r:id="rId25"/>
    <p:sldId id="283" r:id="rId26"/>
    <p:sldId id="271" r:id="rId27"/>
    <p:sldId id="284" r:id="rId28"/>
    <p:sldId id="272" r:id="rId29"/>
    <p:sldId id="285" r:id="rId30"/>
    <p:sldId id="274" r:id="rId31"/>
    <p:sldId id="286" r:id="rId32"/>
    <p:sldId id="275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>
        <p:scale>
          <a:sx n="100" d="100"/>
          <a:sy n="100" d="100"/>
        </p:scale>
        <p:origin x="10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434716"/>
            <a:ext cx="10820400" cy="2713218"/>
          </a:xfrm>
        </p:spPr>
        <p:txBody>
          <a:bodyPr>
            <a:noAutofit/>
          </a:bodyPr>
          <a:lstStyle/>
          <a:p>
            <a:pPr algn="r"/>
            <a:r>
              <a:rPr lang="en-US" sz="6000" dirty="0">
                <a:latin typeface="Bahnschrift" panose="020B0502040204020203" pitchFamily="34" charset="0"/>
              </a:rPr>
              <a:t>INFINITY GATED COMMUNITY</a:t>
            </a:r>
            <a:br>
              <a:rPr lang="en-US" sz="6000" dirty="0">
                <a:latin typeface="Bahnschrift" panose="020B0502040204020203" pitchFamily="34" charset="0"/>
              </a:rPr>
            </a:br>
            <a:br>
              <a:rPr lang="en-US" sz="4400" dirty="0">
                <a:latin typeface="Algerian" pitchFamily="82" charset="0"/>
              </a:rPr>
            </a:br>
            <a:r>
              <a:rPr lang="en-US" sz="4400" dirty="0">
                <a:latin typeface="Script MT Bold" pitchFamily="66" charset="0"/>
              </a:rPr>
              <a:t>-T2S3 team(no. 29)</a:t>
            </a:r>
            <a:endParaRPr lang="en-US" sz="6000" dirty="0">
              <a:latin typeface="Script MT Bold" pitchFamily="66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192905"/>
            <a:ext cx="10130516" cy="3312826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3200" dirty="0"/>
              <a:t>-</a:t>
            </a:r>
            <a:r>
              <a:rPr lang="en-US" sz="4000" dirty="0" err="1"/>
              <a:t>Sruthi</a:t>
            </a:r>
            <a:r>
              <a:rPr lang="en-US" sz="4000" dirty="0"/>
              <a:t> </a:t>
            </a:r>
            <a:r>
              <a:rPr lang="en-US" sz="4000" dirty="0" err="1"/>
              <a:t>Bellamkonda</a:t>
            </a:r>
            <a:endParaRPr lang="en-US" sz="4000" dirty="0"/>
          </a:p>
          <a:p>
            <a:pPr algn="r"/>
            <a:r>
              <a:rPr lang="en-US" sz="4000" dirty="0"/>
              <a:t>-Tara </a:t>
            </a:r>
            <a:r>
              <a:rPr lang="en-US" sz="4000" dirty="0" err="1"/>
              <a:t>Canugovi</a:t>
            </a:r>
            <a:endParaRPr lang="en-US" sz="4000" dirty="0"/>
          </a:p>
          <a:p>
            <a:pPr algn="r"/>
            <a:r>
              <a:rPr lang="en-US" sz="4000" dirty="0"/>
              <a:t>-</a:t>
            </a:r>
            <a:r>
              <a:rPr lang="en-US" sz="4000" dirty="0" err="1"/>
              <a:t>Tulasi</a:t>
            </a:r>
            <a:r>
              <a:rPr lang="en-US" sz="4000" dirty="0"/>
              <a:t> Kota</a:t>
            </a:r>
          </a:p>
          <a:p>
            <a:pPr algn="r"/>
            <a:r>
              <a:rPr lang="en-US" sz="4000" dirty="0"/>
              <a:t>-</a:t>
            </a:r>
            <a:r>
              <a:rPr lang="en-US" sz="4000" dirty="0" err="1"/>
              <a:t>Sravani</a:t>
            </a:r>
            <a:r>
              <a:rPr lang="en-US" sz="4000" dirty="0"/>
              <a:t> </a:t>
            </a:r>
            <a:r>
              <a:rPr lang="en-US" sz="4000" dirty="0" err="1"/>
              <a:t>Yada</a:t>
            </a:r>
            <a:endParaRPr lang="en-US" sz="4000" dirty="0"/>
          </a:p>
          <a:p>
            <a:pPr algn="r"/>
            <a:r>
              <a:rPr lang="en-US" sz="4000" dirty="0"/>
              <a:t>-</a:t>
            </a:r>
            <a:r>
              <a:rPr lang="en-US" sz="4000" dirty="0" err="1"/>
              <a:t>Swetha</a:t>
            </a:r>
            <a:r>
              <a:rPr lang="en-US" sz="4000" dirty="0"/>
              <a:t> </a:t>
            </a:r>
            <a:r>
              <a:rPr lang="en-US" sz="4000" dirty="0" err="1"/>
              <a:t>Gorla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999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42179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5.Sending Notifications to all the residents if there is any meeting or other notifications </a:t>
            </a:r>
          </a:p>
        </p:txBody>
      </p:sp>
    </p:spTree>
    <p:extLst>
      <p:ext uri="{BB962C8B-B14F-4D97-AF65-F5344CB8AC3E}">
        <p14:creationId xmlns:p14="http://schemas.microsoft.com/office/powerpoint/2010/main" val="388498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6975" y="764373"/>
            <a:ext cx="10759225" cy="546900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FUNCTIONS OF ACTORS INVOLVED IN The Infinity Gated community MODULE</a:t>
            </a:r>
          </a:p>
        </p:txBody>
      </p:sp>
    </p:spTree>
    <p:extLst>
      <p:ext uri="{BB962C8B-B14F-4D97-AF65-F5344CB8AC3E}">
        <p14:creationId xmlns:p14="http://schemas.microsoft.com/office/powerpoint/2010/main" val="185474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997994"/>
          </a:xfrm>
        </p:spPr>
        <p:txBody>
          <a:bodyPr>
            <a:normAutofit/>
          </a:bodyPr>
          <a:lstStyle/>
          <a:p>
            <a:r>
              <a:rPr lang="en-US" sz="4800" dirty="0"/>
              <a:t>Functions of admin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24467" y="1751528"/>
            <a:ext cx="10490200" cy="441745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Login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Receive complaints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Send complaints to respective department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Attend meetings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Collect Funds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Send notifications to all residents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Conduct meetings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Suggestions to avoid problems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19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68569" y="-2112135"/>
            <a:ext cx="9448800" cy="3512591"/>
          </a:xfrm>
        </p:spPr>
        <p:txBody>
          <a:bodyPr>
            <a:normAutofit/>
          </a:bodyPr>
          <a:lstStyle/>
          <a:p>
            <a:pPr algn="r"/>
            <a:r>
              <a:rPr lang="en-US" sz="4400" dirty="0"/>
              <a:t>Functions of residents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1519706"/>
            <a:ext cx="9448800" cy="48166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File </a:t>
            </a:r>
            <a:r>
              <a:rPr lang="en-US" sz="2800" dirty="0" err="1"/>
              <a:t>compliants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Suggests meeting proposals.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Other suggestions.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Pay </a:t>
            </a:r>
            <a:r>
              <a:rPr lang="en-US" sz="2800" dirty="0" err="1"/>
              <a:t>maintanence</a:t>
            </a:r>
            <a:r>
              <a:rPr lang="en-US" sz="2800" dirty="0"/>
              <a:t> Fee.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Attend meetings.</a:t>
            </a:r>
          </a:p>
        </p:txBody>
      </p:sp>
    </p:spTree>
    <p:extLst>
      <p:ext uri="{BB962C8B-B14F-4D97-AF65-F5344CB8AC3E}">
        <p14:creationId xmlns:p14="http://schemas.microsoft.com/office/powerpoint/2010/main" val="38672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725" y="764372"/>
            <a:ext cx="11086475" cy="5231693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HOME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6F385E-2A91-412F-B475-3200129E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5" y="367601"/>
            <a:ext cx="11307580" cy="6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4538" y="764373"/>
            <a:ext cx="10801662" cy="463208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Registration</a:t>
            </a:r>
            <a:br>
              <a:rPr lang="en-US" sz="6000" dirty="0"/>
            </a:br>
            <a:r>
              <a:rPr lang="en-US" sz="6000" dirty="0"/>
              <a:t>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53BAD6-75C6-4F82-9668-F3800C76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2" y="610277"/>
            <a:ext cx="11547423" cy="56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083632"/>
            <a:ext cx="9448800" cy="4107305"/>
          </a:xfrm>
        </p:spPr>
        <p:txBody>
          <a:bodyPr>
            <a:normAutofit/>
          </a:bodyPr>
          <a:lstStyle/>
          <a:p>
            <a:r>
              <a:rPr lang="en-US" sz="4800" dirty="0"/>
              <a:t>The credentials will be sent to admin and are validated.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6A0E-D664-4B8A-8A85-8054C068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03463B-C589-48A0-B235-08CA123CF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54" y="764373"/>
            <a:ext cx="10679837" cy="5453865"/>
          </a:xfrm>
        </p:spPr>
      </p:pic>
    </p:spTree>
    <p:extLst>
      <p:ext uri="{BB962C8B-B14F-4D97-AF65-F5344CB8AC3E}">
        <p14:creationId xmlns:p14="http://schemas.microsoft.com/office/powerpoint/2010/main" val="340983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AD55C-4351-4B35-ABEF-37440D70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86538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AIM</a:t>
            </a:r>
            <a:endParaRPr lang="en-IN" sz="8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3F80E-021A-4B92-9962-B59E0F7B6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2929631"/>
            <a:ext cx="10490200" cy="351402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To make things easy and efficient in a community by using a portal which can be accessed by all residents.</a:t>
            </a:r>
            <a:endParaRPr lang="en-IN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6" y="764372"/>
            <a:ext cx="10951564" cy="476699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LOGIN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877F09-067C-47FB-821D-85D91ECEF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97" y="612559"/>
            <a:ext cx="9537687" cy="5605679"/>
          </a:xfrm>
        </p:spPr>
      </p:pic>
    </p:spTree>
    <p:extLst>
      <p:ext uri="{BB962C8B-B14F-4D97-AF65-F5344CB8AC3E}">
        <p14:creationId xmlns:p14="http://schemas.microsoft.com/office/powerpoint/2010/main" val="130861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1B7AB-E0E6-45C9-A5E8-578BDB26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9" y="719091"/>
            <a:ext cx="10638442" cy="52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24467" y="1364105"/>
            <a:ext cx="10144654" cy="4467069"/>
          </a:xfrm>
        </p:spPr>
        <p:txBody>
          <a:bodyPr>
            <a:normAutofit/>
          </a:bodyPr>
          <a:lstStyle/>
          <a:p>
            <a:r>
              <a:rPr lang="en-US" sz="4800" dirty="0"/>
              <a:t>If the entered login credentials are valid, then it is directed to a page where the residents are allowed to post complaints, suggestions, propose meetings.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A084B-DBAC-4C21-AAEE-0FD5DB8B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5" y="772028"/>
            <a:ext cx="11022767" cy="5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77" y="764373"/>
            <a:ext cx="10861623" cy="499185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Complaints</a:t>
            </a:r>
            <a:r>
              <a:rPr lang="en-US" sz="6000" dirty="0"/>
              <a:t> /</a:t>
            </a:r>
            <a:br>
              <a:rPr lang="en-US" sz="6000" dirty="0"/>
            </a:br>
            <a:r>
              <a:rPr lang="en-US" sz="6600" dirty="0"/>
              <a:t>suggestions  page</a:t>
            </a:r>
            <a:br>
              <a:rPr lang="en-US" sz="6000" dirty="0"/>
            </a:b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D6D-AEB4-4EE9-A2F9-DC22C8B6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5F9DB1-3B03-4365-929E-8E3E3469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22" y="461639"/>
            <a:ext cx="10839635" cy="5756599"/>
          </a:xfrm>
        </p:spPr>
      </p:pic>
    </p:spTree>
    <p:extLst>
      <p:ext uri="{BB962C8B-B14F-4D97-AF65-F5344CB8AC3E}">
        <p14:creationId xmlns:p14="http://schemas.microsoft.com/office/powerpoint/2010/main" val="340289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24467" y="1079292"/>
            <a:ext cx="10130516" cy="4751881"/>
          </a:xfrm>
        </p:spPr>
        <p:txBody>
          <a:bodyPr>
            <a:normAutofit/>
          </a:bodyPr>
          <a:lstStyle/>
          <a:p>
            <a:r>
              <a:rPr lang="en-US" sz="5400" dirty="0"/>
              <a:t>In this page a resident can file his issues regarding the gated community and if the complaints are registered the message “done” is being displayed.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14F400E-89D1-4456-8F08-1E7FE0088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887" y="568171"/>
            <a:ext cx="9018225" cy="5650067"/>
          </a:xfrm>
        </p:spPr>
      </p:pic>
    </p:spTree>
    <p:extLst>
      <p:ext uri="{BB962C8B-B14F-4D97-AF65-F5344CB8AC3E}">
        <p14:creationId xmlns:p14="http://schemas.microsoft.com/office/powerpoint/2010/main" val="1161748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430" y="764373"/>
            <a:ext cx="10636770" cy="5396584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MEETINGS/</a:t>
            </a:r>
            <a:br>
              <a:rPr lang="en-US" sz="8800" dirty="0"/>
            </a:br>
            <a:r>
              <a:rPr lang="en-US" sz="8800" dirty="0"/>
              <a:t>Proposals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joining the community should be able to register into the portal.</a:t>
            </a:r>
          </a:p>
          <a:p>
            <a:r>
              <a:rPr lang="en-US" dirty="0"/>
              <a:t>The registration request should be accepted by the security admin of the portal.</a:t>
            </a:r>
          </a:p>
          <a:p>
            <a:r>
              <a:rPr lang="en-US" dirty="0"/>
              <a:t>People can post the meeting into the portal.</a:t>
            </a:r>
          </a:p>
          <a:p>
            <a:r>
              <a:rPr lang="en-US" dirty="0"/>
              <a:t>The details of meeting should be visible to all families of the community.</a:t>
            </a:r>
          </a:p>
          <a:p>
            <a:r>
              <a:rPr lang="en-US" dirty="0"/>
              <a:t>People can raise concern in the portal.</a:t>
            </a:r>
          </a:p>
          <a:p>
            <a:r>
              <a:rPr lang="en-US" dirty="0"/>
              <a:t>The concerns should go to respective department.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81700-D4B5-45AF-8C05-3A292138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342" y="834501"/>
            <a:ext cx="9208608" cy="5383737"/>
          </a:xfrm>
        </p:spPr>
      </p:pic>
    </p:spTree>
    <p:extLst>
      <p:ext uri="{BB962C8B-B14F-4D97-AF65-F5344CB8AC3E}">
        <p14:creationId xmlns:p14="http://schemas.microsoft.com/office/powerpoint/2010/main" val="402850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292" y="764372"/>
            <a:ext cx="10426908" cy="472202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cap="none" dirty="0"/>
              <a:t>In this page a resident can propose meetings for cultural/festival celebrations or collect funds or any other issues and if the proposals are registered the message “done” is being displayed.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2160B0-1292-4FCC-919B-ACBC86E58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11" y="612559"/>
            <a:ext cx="10085032" cy="5605679"/>
          </a:xfrm>
        </p:spPr>
      </p:pic>
    </p:spTree>
    <p:extLst>
      <p:ext uri="{BB962C8B-B14F-4D97-AF65-F5344CB8AC3E}">
        <p14:creationId xmlns:p14="http://schemas.microsoft.com/office/powerpoint/2010/main" val="1209642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3132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18" y="1693889"/>
            <a:ext cx="8610600" cy="3061742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MODULES USED IN THIS GATED COMMUNITY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r" rtl="0">
              <a:lnSpc>
                <a:spcPct val="90000"/>
              </a:lnSpc>
              <a:spcBef>
                <a:spcPct val="0"/>
              </a:spcBef>
            </a:pPr>
            <a:r>
              <a:rPr lang="en-US" sz="3800" dirty="0"/>
              <a:t>Registration form</a:t>
            </a:r>
            <a:br>
              <a:rPr lang="en-US" sz="3800" dirty="0"/>
            </a:br>
            <a:r>
              <a:rPr lang="en-US" dirty="0"/>
              <a:t>Registration form</a:t>
            </a:r>
            <a:br>
              <a:rPr lang="en-US" dirty="0"/>
            </a:br>
            <a:r>
              <a:rPr lang="en-US" dirty="0"/>
              <a:t>Registration form</a:t>
            </a:r>
            <a:br>
              <a:rPr lang="en-US" dirty="0"/>
            </a:br>
            <a:r>
              <a:rPr lang="en-US" dirty="0"/>
              <a:t>Registration form</a:t>
            </a:r>
            <a:br>
              <a:rPr lang="en-US" dirty="0"/>
            </a:br>
            <a:r>
              <a:rPr lang="en-US" dirty="0"/>
              <a:t>Registration form</a:t>
            </a:r>
            <a:br>
              <a:rPr lang="en-US" dirty="0"/>
            </a:br>
            <a:r>
              <a:rPr lang="en-US" dirty="0"/>
              <a:t>Registration form</a:t>
            </a:r>
            <a:br>
              <a:rPr lang="en-US" dirty="0"/>
            </a:br>
            <a:r>
              <a:rPr lang="en-US" dirty="0"/>
              <a:t>Registration form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50888" y="2194560"/>
            <a:ext cx="10820400" cy="402412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0" lvl="1" indent="-457200">
              <a:buFont typeface="Arial" pitchFamily="34" charset="0"/>
              <a:buChar char="•"/>
            </a:pPr>
            <a:r>
              <a:rPr lang="en-US" sz="3600" dirty="0"/>
              <a:t> Owner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600" dirty="0"/>
              <a:t>Tenant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8506" y="794479"/>
            <a:ext cx="8754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1.REGISTRATION FORM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1175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AF53-13F3-4505-8E0E-A8A36AB4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2" y="764373"/>
            <a:ext cx="10867008" cy="5281320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2.LOGIN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54833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088146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3. Complaints/Suggestions Form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54" y="2086378"/>
            <a:ext cx="10490200" cy="3464416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200" dirty="0"/>
              <a:t>    Electrician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Plumber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Telephone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Garbage collector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1808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113904"/>
          </a:xfrm>
        </p:spPr>
        <p:txBody>
          <a:bodyPr/>
          <a:lstStyle/>
          <a:p>
            <a:r>
              <a:rPr lang="en-US" dirty="0"/>
              <a:t>General Complaints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2176531"/>
            <a:ext cx="10490200" cy="455912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No water supply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No current supply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Security issues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Community Hall maintenance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Cleanliness Issues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Other problems</a:t>
            </a:r>
          </a:p>
        </p:txBody>
      </p:sp>
    </p:spTree>
    <p:extLst>
      <p:ext uri="{BB962C8B-B14F-4D97-AF65-F5344CB8AC3E}">
        <p14:creationId xmlns:p14="http://schemas.microsoft.com/office/powerpoint/2010/main" val="147268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474512"/>
          </a:xfrm>
        </p:spPr>
        <p:txBody>
          <a:bodyPr>
            <a:normAutofit/>
          </a:bodyPr>
          <a:lstStyle/>
          <a:p>
            <a:r>
              <a:rPr lang="en-US" sz="4800" dirty="0"/>
              <a:t>4.Meeting Proposals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2343955"/>
            <a:ext cx="10490200" cy="355456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3600" dirty="0"/>
              <a:t>(New Ideas and concerns)</a:t>
            </a:r>
          </a:p>
          <a:p>
            <a:pPr algn="l"/>
            <a:r>
              <a:rPr lang="en-US" sz="3600" dirty="0"/>
              <a:t>Reasons for having a meeting can be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Problems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Cultural 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Festival 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Fund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800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363</Words>
  <Application>Microsoft Office PowerPoint</Application>
  <PresentationFormat>Widescreen</PresentationFormat>
  <Paragraphs>67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Algerian</vt:lpstr>
      <vt:lpstr>Arial</vt:lpstr>
      <vt:lpstr>Bahnschrift</vt:lpstr>
      <vt:lpstr>Century Gothic</vt:lpstr>
      <vt:lpstr>Script MT Bold</vt:lpstr>
      <vt:lpstr>Vapor Trail</vt:lpstr>
      <vt:lpstr>INFINITY GATED COMMUNITY  -T2S3 team(no. 29)</vt:lpstr>
      <vt:lpstr>AIM</vt:lpstr>
      <vt:lpstr>Objectives:</vt:lpstr>
      <vt:lpstr>MODULES USED IN THIS GATED COMMUNITY</vt:lpstr>
      <vt:lpstr>Registration form Registration form Registration form Registration form Registration form Registration form Registration form </vt:lpstr>
      <vt:lpstr>2.LOGIN</vt:lpstr>
      <vt:lpstr>3. Complaints/Suggestions Form </vt:lpstr>
      <vt:lpstr>General Complaints</vt:lpstr>
      <vt:lpstr>4.Meeting Proposals</vt:lpstr>
      <vt:lpstr>5.Sending Notifications to all the residents if there is any meeting or other notifications </vt:lpstr>
      <vt:lpstr>FUNCTIONS OF ACTORS INVOLVED IN The Infinity Gated community MODULE</vt:lpstr>
      <vt:lpstr>Functions of admin</vt:lpstr>
      <vt:lpstr>Functions of residents</vt:lpstr>
      <vt:lpstr>HOME PAGE</vt:lpstr>
      <vt:lpstr>PowerPoint Presentation</vt:lpstr>
      <vt:lpstr>Registration page</vt:lpstr>
      <vt:lpstr>PowerPoint Presentation</vt:lpstr>
      <vt:lpstr>PowerPoint Presentation</vt:lpstr>
      <vt:lpstr>PowerPoint Presentation</vt:lpstr>
      <vt:lpstr>LOGIN page</vt:lpstr>
      <vt:lpstr>PowerPoint Presentation</vt:lpstr>
      <vt:lpstr>PowerPoint Presentation</vt:lpstr>
      <vt:lpstr>PowerPoint Presentation</vt:lpstr>
      <vt:lpstr>PowerPoint Presentation</vt:lpstr>
      <vt:lpstr>Complaints / suggestions  page </vt:lpstr>
      <vt:lpstr>PowerPoint Presentation</vt:lpstr>
      <vt:lpstr>PowerPoint Presentation</vt:lpstr>
      <vt:lpstr>PowerPoint Presentation</vt:lpstr>
      <vt:lpstr>MEETINGS/ Proposals page</vt:lpstr>
      <vt:lpstr>PowerPoint Presentation</vt:lpstr>
      <vt:lpstr>In this page a resident can propose meetings for cultural/festival celebrations or collect funds or any other issues and if the proposals are registered the message “done” is being displayed. </vt:lpstr>
      <vt:lpstr>PowerPoint Presentation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INFINITY GATED COMMUNITY</dc:title>
  <dc:creator>kota Krishna Bhavani</dc:creator>
  <cp:lastModifiedBy>deepak bharadwaj</cp:lastModifiedBy>
  <cp:revision>51</cp:revision>
  <dcterms:created xsi:type="dcterms:W3CDTF">2019-02-24T11:22:02Z</dcterms:created>
  <dcterms:modified xsi:type="dcterms:W3CDTF">2019-03-02T05:08:08Z</dcterms:modified>
</cp:coreProperties>
</file>